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8" r:id="rId14"/>
    <p:sldId id="269" r:id="rId15"/>
    <p:sldId id="267" r:id="rId16"/>
    <p:sldId id="270" r:id="rId17"/>
    <p:sldId id="272" r:id="rId18"/>
    <p:sldId id="257" r:id="rId19"/>
    <p:sldId id="271" r:id="rId20"/>
    <p:sldId id="266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 smtClean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DC9230"/>
                </a:solidFill>
              </a:rPr>
              <a:t>202</a:t>
            </a:r>
            <a:r>
              <a:rPr lang="hu-HU" sz="2400" dirty="0" smtClean="0">
                <a:solidFill>
                  <a:srgbClr val="DC9230"/>
                </a:solidFill>
              </a:rPr>
              <a:t>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03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784355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Discord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Github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MariaDB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Trello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Adobe Illustrator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grpSp>
        <p:nvGrpSpPr>
          <p:cNvPr id="19" name="Csoportba foglalás 18"/>
          <p:cNvGrpSpPr/>
          <p:nvPr/>
        </p:nvGrpSpPr>
        <p:grpSpPr>
          <a:xfrm>
            <a:off x="472978" y="2747353"/>
            <a:ext cx="1546501" cy="1914032"/>
            <a:chOff x="472978" y="2747353"/>
            <a:chExt cx="1546501" cy="1914032"/>
          </a:xfrm>
        </p:grpSpPr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IntelliJ Idea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pic>
          <p:nvPicPr>
            <p:cNvPr id="18" name="Kép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78" y="2747353"/>
              <a:ext cx="1546501" cy="1546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62" y="996782"/>
            <a:ext cx="8572102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96" y="136030"/>
            <a:ext cx="5069226" cy="2787162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424050" y="4076651"/>
            <a:ext cx="5157722" cy="16593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szilárddal</a:t>
            </a:r>
            <a:endParaRPr kumimoji="0" lang="hu-HU" sz="66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1.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</a:t>
            </a:r>
            <a:r>
              <a:rPr lang="hu-HU" sz="2800" b="1" dirty="0" smtClean="0">
                <a:solidFill>
                  <a:srgbClr val="FFFFFF"/>
                </a:solidFill>
              </a:rPr>
              <a:t>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161</Words>
  <Application>Microsoft Office PowerPoint</Application>
  <PresentationFormat>Szélesvásznú</PresentationFormat>
  <Paragraphs>42</Paragraphs>
  <Slides>15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15</vt:i4>
      </vt:variant>
    </vt:vector>
  </HeadingPairs>
  <TitlesOfParts>
    <vt:vector size="26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Bemutatkozik: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18</cp:revision>
  <dcterms:created xsi:type="dcterms:W3CDTF">2023-02-27T07:19:01Z</dcterms:created>
  <dcterms:modified xsi:type="dcterms:W3CDTF">2023-02-28T10:27:11Z</dcterms:modified>
</cp:coreProperties>
</file>